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6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86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3666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094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339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68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07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8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1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5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7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11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9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36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2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51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797152"/>
            <a:ext cx="5826719" cy="1096899"/>
          </a:xfrm>
        </p:spPr>
        <p:txBody>
          <a:bodyPr>
            <a:normAutofit/>
          </a:bodyPr>
          <a:lstStyle/>
          <a:p>
            <a:r>
              <a:rPr lang="ru-RU" sz="1400" dirty="0"/>
              <a:t>Шумкова Светлана Леонидовна</a:t>
            </a:r>
          </a:p>
          <a:p>
            <a:r>
              <a:rPr lang="ru-RU" sz="1400" dirty="0"/>
              <a:t>педагог-психолог МАДОУ «Детский сад № 26»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64947"/>
            <a:ext cx="840967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Особенности </a:t>
            </a:r>
          </a:p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психического развития </a:t>
            </a:r>
          </a:p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детей 2х-4х </a:t>
            </a:r>
          </a:p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летнего возраста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2EBDAB9-0580-458E-8F73-A5B6BAD5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685080"/>
            <a:ext cx="3074293" cy="204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dirty="0"/>
              <a:t>Как преодолеть капризы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308" y="1124744"/>
            <a:ext cx="8229600" cy="5246043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/>
              <a:t>не надо «ломать силой» </a:t>
            </a:r>
          </a:p>
          <a:p>
            <a:r>
              <a:rPr lang="ru-RU" sz="3200" dirty="0"/>
              <a:t>лучше переключить внимание ребенка на более яркий привлекательный объект: новое оборудование, новое задание, упражнение и т.д. особенно если это делать с восклицанием, очень эмоционально</a:t>
            </a:r>
          </a:p>
          <a:p>
            <a:r>
              <a:rPr lang="ru-RU" sz="3200" dirty="0"/>
              <a:t>хорошо помогает – игнорирование каприза: - </a:t>
            </a:r>
          </a:p>
          <a:p>
            <a:r>
              <a:rPr lang="ru-RU" sz="3200" dirty="0"/>
              <a:t>надо уметь строго, четко, без криков говорить слово: Нельзя! </a:t>
            </a:r>
          </a:p>
        </p:txBody>
      </p:sp>
    </p:spTree>
    <p:extLst>
      <p:ext uri="{BB962C8B-B14F-4D97-AF65-F5344CB8AC3E}">
        <p14:creationId xmlns:p14="http://schemas.microsoft.com/office/powerpoint/2010/main" val="32373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347713" cy="1320800"/>
          </a:xfrm>
        </p:spPr>
        <p:txBody>
          <a:bodyPr>
            <a:normAutofit/>
          </a:bodyPr>
          <a:lstStyle/>
          <a:p>
            <a:r>
              <a:rPr lang="ru-RU" dirty="0"/>
              <a:t>Во время истерики нужно: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229600" cy="54726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 </a:t>
            </a:r>
            <a:r>
              <a:rPr lang="ru-RU" sz="2800" dirty="0"/>
              <a:t>стараться что-то ребенку объяснить, в этот момент он ничего не поймет, </a:t>
            </a:r>
          </a:p>
          <a:p>
            <a:r>
              <a:rPr lang="ru-RU" sz="2800" dirty="0"/>
              <a:t>« Успокойся и скажи» - повторять спокойно одну и туже фразу. </a:t>
            </a:r>
          </a:p>
          <a:p>
            <a:r>
              <a:rPr lang="ru-RU" sz="2800" dirty="0"/>
              <a:t>можно просто ребенка в этот момент крепко обнять, и поглаживать</a:t>
            </a:r>
          </a:p>
          <a:p>
            <a:r>
              <a:rPr lang="ru-RU" sz="2800" dirty="0"/>
              <a:t>также помогает в этом случае – игнорирование, но надо все равно находиться рядом с ребенком</a:t>
            </a:r>
          </a:p>
          <a:p>
            <a:pPr>
              <a:buFontTx/>
              <a:buChar char="-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42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76672"/>
            <a:ext cx="6347714" cy="1453728"/>
          </a:xfrm>
        </p:spPr>
        <p:txBody>
          <a:bodyPr>
            <a:normAutofit/>
          </a:bodyPr>
          <a:lstStyle/>
          <a:p>
            <a:r>
              <a:rPr lang="ru-RU" sz="4400" dirty="0"/>
              <a:t>Истерика на публике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628800"/>
            <a:ext cx="6698706" cy="4536504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вывести  ребенка из этого пространства, где это все началось </a:t>
            </a:r>
          </a:p>
          <a:p>
            <a:r>
              <a:rPr lang="ru-RU" sz="3600" dirty="0"/>
              <a:t>стараться не критиковать, не привлекать к обсуждению плохого поведения ребенка </a:t>
            </a:r>
          </a:p>
          <a:p>
            <a:pPr marL="0" indent="0">
              <a:buNone/>
            </a:pPr>
            <a:r>
              <a:rPr lang="ru-RU" sz="3600" dirty="0"/>
              <a:t>   других взрослых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43A0D37-9322-4083-8014-FC9B63A70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365104"/>
            <a:ext cx="302433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6840759" cy="1525736"/>
          </a:xfrm>
        </p:spPr>
        <p:txBody>
          <a:bodyPr>
            <a:noAutofit/>
          </a:bodyPr>
          <a:lstStyle/>
          <a:p>
            <a:r>
              <a:rPr lang="ru-RU" sz="4000" dirty="0"/>
              <a:t>Игры для детей 2х-4х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041" y="1488613"/>
            <a:ext cx="6594237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Направлены на удовлетворение ведущей потребности и развитие ведущего психологического процесса или сферы психики:</a:t>
            </a:r>
          </a:p>
          <a:p>
            <a:pPr marL="0" indent="0">
              <a:buNone/>
            </a:pPr>
            <a:r>
              <a:rPr lang="ru-RU" sz="2800" dirty="0"/>
              <a:t>- это восприятие: цвет, форма, величина, части тела и т.п.</a:t>
            </a:r>
          </a:p>
          <a:p>
            <a:pPr marL="0" indent="0">
              <a:buNone/>
            </a:pPr>
            <a:r>
              <a:rPr lang="ru-RU" sz="2800" dirty="0"/>
              <a:t>- эмоциональная сфера: узнавание эмоций, передача повадок животных с помощью пантомимики и т.д.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29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560" y="562846"/>
            <a:ext cx="6705792" cy="1597744"/>
          </a:xfrm>
        </p:spPr>
        <p:txBody>
          <a:bodyPr>
            <a:normAutofit/>
          </a:bodyPr>
          <a:lstStyle/>
          <a:p>
            <a:r>
              <a:rPr lang="ru-RU" dirty="0"/>
              <a:t>Игры на развитие восприятия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3880773"/>
          </a:xfrm>
        </p:spPr>
        <p:txBody>
          <a:bodyPr>
            <a:normAutofit fontScale="92500"/>
          </a:bodyPr>
          <a:lstStyle/>
          <a:p>
            <a:r>
              <a:rPr lang="ru-RU" sz="3600" dirty="0"/>
              <a:t>«Прикоснись к цвету» - «1-3, зеленый цвет сейчас найди»</a:t>
            </a:r>
          </a:p>
          <a:p>
            <a:r>
              <a:rPr lang="ru-RU" sz="3600" dirty="0"/>
              <a:t>«1-8, задеть стену просим» (кроссовки, футболки, маты, пол, лесенку) </a:t>
            </a:r>
          </a:p>
          <a:p>
            <a:r>
              <a:rPr lang="ru-RU" sz="3600" dirty="0"/>
              <a:t>«1-5, </a:t>
            </a:r>
            <a:r>
              <a:rPr lang="ru-RU" sz="3600" dirty="0" smtClean="0"/>
              <a:t>мячик принеси </a:t>
            </a:r>
            <a:r>
              <a:rPr lang="ru-RU" sz="3600" dirty="0"/>
              <a:t>опять» (</a:t>
            </a:r>
            <a:r>
              <a:rPr lang="ru-RU" sz="3600" dirty="0" smtClean="0"/>
              <a:t>флажок, обруч, кубик)</a:t>
            </a:r>
            <a:endParaRPr lang="ru-RU" sz="3600" dirty="0"/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964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Игры для познания своего тела, двигательного и эмоционального раскрепощения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4525963"/>
          </a:xfrm>
        </p:spPr>
        <p:txBody>
          <a:bodyPr>
            <a:normAutofit/>
          </a:bodyPr>
          <a:lstStyle/>
          <a:p>
            <a:r>
              <a:rPr lang="ru-RU" sz="4800" dirty="0"/>
              <a:t>«Свободный танец» </a:t>
            </a:r>
          </a:p>
          <a:p>
            <a:r>
              <a:rPr lang="ru-RU" sz="4800" dirty="0"/>
              <a:t>«Зеркальный танец» </a:t>
            </a:r>
          </a:p>
          <a:p>
            <a:r>
              <a:rPr lang="ru-RU" sz="4800" dirty="0"/>
              <a:t>«Летающие мячи» </a:t>
            </a:r>
          </a:p>
          <a:p>
            <a:r>
              <a:rPr lang="ru-RU" sz="4800" dirty="0"/>
              <a:t>«Игра в снежки»</a:t>
            </a:r>
          </a:p>
        </p:txBody>
      </p:sp>
    </p:spTree>
    <p:extLst>
      <p:ext uri="{BB962C8B-B14F-4D97-AF65-F5344CB8AC3E}">
        <p14:creationId xmlns:p14="http://schemas.microsoft.com/office/powerpoint/2010/main" val="265050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Игры – имитации повадок животных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018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dirty="0"/>
              <a:t>Попрыгай как зайка – прыжки на двух ногах</a:t>
            </a:r>
          </a:p>
          <a:p>
            <a:r>
              <a:rPr lang="ru-RU" sz="2400" dirty="0"/>
              <a:t>Переваливайся как медведь -ходьба на пятках</a:t>
            </a:r>
          </a:p>
          <a:p>
            <a:r>
              <a:rPr lang="ru-RU" sz="2400" dirty="0"/>
              <a:t>Бежать как хитрая  лиса – передвижение на носочках</a:t>
            </a:r>
          </a:p>
          <a:p>
            <a:r>
              <a:rPr lang="ru-RU" sz="2400" dirty="0"/>
              <a:t>Потягиваться и прогибаться как кошки – на четвереньках</a:t>
            </a:r>
          </a:p>
          <a:p>
            <a:r>
              <a:rPr lang="ru-RU" sz="2400" dirty="0"/>
              <a:t>Сворачиваться в клубок как ежики</a:t>
            </a:r>
          </a:p>
          <a:p>
            <a:r>
              <a:rPr lang="ru-RU" sz="2400" dirty="0"/>
              <a:t>Плавать как рыбка, выполняя плавные движения соединенных кистей рук.</a:t>
            </a:r>
          </a:p>
          <a:p>
            <a:r>
              <a:rPr lang="ru-RU" sz="2400" dirty="0"/>
              <a:t>Шагать как петух – высоко поднимая колени и размахивая руками-крыльями</a:t>
            </a:r>
          </a:p>
          <a:p>
            <a:r>
              <a:rPr lang="ru-RU" sz="2400" dirty="0"/>
              <a:t>Бежать как лошадка – высоко поднимая колени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15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30986" cy="1215008"/>
          </a:xfrm>
        </p:spPr>
        <p:txBody>
          <a:bodyPr>
            <a:noAutofit/>
          </a:bodyPr>
          <a:lstStyle/>
          <a:p>
            <a:r>
              <a:rPr lang="ru-RU" sz="3200" dirty="0"/>
              <a:t>Песенки-игры для сенсорно-моторного развития Екатерины  Железновой для малышей от 1,5 до 4 лет,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D490EAE-00BC-40D4-9CD8-4FD873391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67" b="59593"/>
          <a:stretch/>
        </p:blipFill>
        <p:spPr>
          <a:xfrm>
            <a:off x="3061371" y="1782364"/>
            <a:ext cx="2806722" cy="2281693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020A385-A9F9-46B8-963A-F80968CA2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42582" b="59449"/>
          <a:stretch/>
        </p:blipFill>
        <p:spPr>
          <a:xfrm rot="16200000">
            <a:off x="609111" y="1738950"/>
            <a:ext cx="2327556" cy="23226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A384E47-AE63-414F-B927-114E72CEDE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82" b="60500"/>
          <a:stretch/>
        </p:blipFill>
        <p:spPr>
          <a:xfrm>
            <a:off x="3139515" y="4239735"/>
            <a:ext cx="2376264" cy="23098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4FE9253-DC54-4F4A-BF68-79A3621AEC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48" r="31930" b="6552"/>
          <a:stretch/>
        </p:blipFill>
        <p:spPr>
          <a:xfrm>
            <a:off x="5724128" y="4224970"/>
            <a:ext cx="2806722" cy="232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595F6B6A-4D46-48C9-AD7B-EEA8F3F6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7"/>
            <a:ext cx="8229600" cy="1228998"/>
          </a:xfrm>
        </p:spPr>
        <p:txBody>
          <a:bodyPr>
            <a:noAutofit/>
          </a:bodyPr>
          <a:lstStyle/>
          <a:p>
            <a:r>
              <a:rPr lang="ru-RU" sz="3200" dirty="0"/>
              <a:t>Песенки-игры для сенсорно-моторного развития Екатерины  Железновой для малышей от 1,5 до 4 лет,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1B0BDA-6CC6-4D3B-8D88-2062982F0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3"/>
            <a:ext cx="8363272" cy="46665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/>
              <a:t>Выполняя подражательные действия под музыку, дети:</a:t>
            </a:r>
          </a:p>
          <a:p>
            <a:r>
              <a:rPr lang="ru-RU" sz="3600" dirty="0"/>
              <a:t>лучше осознают различные ситуации и роли, </a:t>
            </a:r>
          </a:p>
          <a:p>
            <a:r>
              <a:rPr lang="ru-RU" sz="3600" dirty="0"/>
              <a:t>развивают крупную и мелкую моторику и речь</a:t>
            </a:r>
          </a:p>
          <a:p>
            <a:r>
              <a:rPr lang="ru-RU" sz="3600" dirty="0"/>
              <a:t>развивают музыкальный слух и память</a:t>
            </a:r>
          </a:p>
        </p:txBody>
      </p:sp>
    </p:spTree>
    <p:extLst>
      <p:ext uri="{BB962C8B-B14F-4D97-AF65-F5344CB8AC3E}">
        <p14:creationId xmlns:p14="http://schemas.microsoft.com/office/powerpoint/2010/main" val="21357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0A9D5C-8D3E-4CF9-8A7C-39A80183D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6840759" cy="159774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Целевые  ориентиры </a:t>
            </a:r>
            <a:br>
              <a:rPr lang="ru-RU" dirty="0"/>
            </a:br>
            <a:r>
              <a:rPr lang="ru-RU" dirty="0"/>
              <a:t>ФГОС ДОО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26B449-0B58-4DC5-88C6-89218BAB5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6840759" cy="5184576"/>
          </a:xfrm>
        </p:spPr>
        <p:txBody>
          <a:bodyPr>
            <a:normAutofit/>
          </a:bodyPr>
          <a:lstStyle/>
          <a:p>
            <a:r>
              <a:rPr lang="ru-RU" sz="2400" dirty="0"/>
              <a:t>Научаются откликается на эмоции близких людей и друзей. Испытывают радость от общения с животными и растениями, как знакомыми, так и новыми для них; сопереживают персонажам сказок; эмоционально реагируют на художественные произведения, мир природы.</a:t>
            </a:r>
          </a:p>
          <a:p>
            <a:r>
              <a:rPr lang="ru-RU" sz="2400" dirty="0"/>
              <a:t>Движения значительно более уверенные и разнообразные. Дети испытывают острую потребность в движении.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93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Кризис 3х лет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dirty="0"/>
              <a:t>является неотъемлемой частью нормального психического развития, взросления ребенка, когда он начинает отделятся от мамы, учится все делать самостоятельно, но при этом еще не имеет нужных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23945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863133A-EC8C-4D97-96AA-CA3EF5F23CFA}"/>
              </a:ext>
            </a:extLst>
          </p:cNvPr>
          <p:cNvSpPr/>
          <p:nvPr/>
        </p:nvSpPr>
        <p:spPr>
          <a:xfrm>
            <a:off x="755576" y="3861048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31A38F9-9F56-498D-9C57-501416DAE483}"/>
              </a:ext>
            </a:extLst>
          </p:cNvPr>
          <p:cNvSpPr/>
          <p:nvPr/>
        </p:nvSpPr>
        <p:spPr>
          <a:xfrm>
            <a:off x="3406180" y="1484784"/>
            <a:ext cx="1008112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8B2594-C8EA-4D32-B4BC-2757103935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33265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6347713" cy="1320800"/>
          </a:xfrm>
        </p:spPr>
        <p:txBody>
          <a:bodyPr/>
          <a:lstStyle/>
          <a:p>
            <a:r>
              <a:rPr lang="ru-RU" dirty="0"/>
              <a:t>Проявления кризиса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4556579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Капризы – «Не хочу, не буду!»</a:t>
            </a:r>
          </a:p>
          <a:p>
            <a:r>
              <a:rPr lang="ru-RU" sz="2400" dirty="0"/>
              <a:t>Деспотизм — «Делайте так, как я хочу! Я хозяин и повелитель!»</a:t>
            </a:r>
          </a:p>
          <a:p>
            <a:r>
              <a:rPr lang="ru-RU" sz="2400" dirty="0"/>
              <a:t>Негативизм — «Делаю назло!»</a:t>
            </a:r>
          </a:p>
          <a:p>
            <a:r>
              <a:rPr lang="ru-RU" sz="2400" dirty="0"/>
              <a:t>Бунт (протест) — «Мне всё надоело!»</a:t>
            </a:r>
          </a:p>
          <a:p>
            <a:r>
              <a:rPr lang="ru-RU" sz="2400" dirty="0"/>
              <a:t>Упрямство — «Я так решил!»</a:t>
            </a:r>
          </a:p>
          <a:p>
            <a:r>
              <a:rPr lang="ru-RU" sz="2400" dirty="0"/>
              <a:t>Строптивость — «Не хочу подчиняться!»</a:t>
            </a:r>
          </a:p>
          <a:p>
            <a:r>
              <a:rPr lang="ru-RU" sz="2400" dirty="0"/>
              <a:t>Обесценивание — «Не люблю вас! Вы плохие!»</a:t>
            </a:r>
          </a:p>
          <a:p>
            <a:r>
              <a:rPr lang="ru-RU" sz="2400" dirty="0"/>
              <a:t>Своеволие — «Я могу сам!»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254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88" y="297656"/>
            <a:ext cx="6347713" cy="1320800"/>
          </a:xfrm>
        </p:spPr>
        <p:txBody>
          <a:bodyPr>
            <a:normAutofit/>
          </a:bodyPr>
          <a:lstStyle/>
          <a:p>
            <a:r>
              <a:rPr lang="ru-RU" dirty="0"/>
              <a:t>Важно отличать капризы от истерики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88" y="1722437"/>
            <a:ext cx="3740872" cy="4525963"/>
          </a:xfrm>
        </p:spPr>
        <p:txBody>
          <a:bodyPr>
            <a:normAutofit/>
          </a:bodyPr>
          <a:lstStyle/>
          <a:p>
            <a:r>
              <a:rPr lang="ru-RU" sz="2800" dirty="0"/>
              <a:t>Капризы-</a:t>
            </a:r>
          </a:p>
          <a:p>
            <a:pPr marL="0" indent="0">
              <a:buNone/>
            </a:pPr>
            <a:r>
              <a:rPr lang="ru-RU" sz="2800" dirty="0"/>
              <a:t>ребенок себя </a:t>
            </a:r>
          </a:p>
          <a:p>
            <a:pPr marL="0" indent="0">
              <a:buNone/>
            </a:pPr>
            <a:r>
              <a:rPr lang="ru-RU" sz="2800" dirty="0"/>
              <a:t>хорошо контролирует, </a:t>
            </a:r>
          </a:p>
          <a:p>
            <a:pPr marL="0" indent="0">
              <a:buNone/>
            </a:pPr>
            <a:r>
              <a:rPr lang="ru-RU" sz="2800" dirty="0"/>
              <a:t>он старается добиться невозможного, запретного как можно быстрее.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11960" y="1930400"/>
            <a:ext cx="33123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22BBD0E0-DC00-4623-A3A9-35EC3ADDF76C}"/>
              </a:ext>
            </a:extLst>
          </p:cNvPr>
          <p:cNvSpPr txBox="1">
            <a:spLocks/>
          </p:cNvSpPr>
          <p:nvPr/>
        </p:nvSpPr>
        <p:spPr>
          <a:xfrm>
            <a:off x="4535128" y="1741975"/>
            <a:ext cx="3265764" cy="3586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Истерика– </a:t>
            </a:r>
          </a:p>
          <a:p>
            <a:pPr marL="0" indent="0">
              <a:buNone/>
            </a:pPr>
            <a:r>
              <a:rPr lang="ru-RU" sz="2800" dirty="0"/>
              <a:t>это мощное проявление чувств и эмоций, непроизвольная реакция, потеря самообладания</a:t>
            </a:r>
          </a:p>
        </p:txBody>
      </p:sp>
    </p:spTree>
    <p:extLst>
      <p:ext uri="{BB962C8B-B14F-4D97-AF65-F5344CB8AC3E}">
        <p14:creationId xmlns:p14="http://schemas.microsoft.com/office/powerpoint/2010/main" val="8150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166" y="260648"/>
            <a:ext cx="8229600" cy="778098"/>
          </a:xfrm>
        </p:spPr>
        <p:txBody>
          <a:bodyPr/>
          <a:lstStyle/>
          <a:p>
            <a:r>
              <a:rPr lang="ru-RU" dirty="0"/>
              <a:t>Темперамент основа характера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363272" cy="5328592"/>
          </a:xfrm>
        </p:spPr>
        <p:txBody>
          <a:bodyPr>
            <a:normAutofit/>
          </a:bodyPr>
          <a:lstStyle/>
          <a:p>
            <a:r>
              <a:rPr lang="ru-RU" sz="2400" dirty="0"/>
              <a:t>холерики и меланхолики – эмоционально неустойчивы</a:t>
            </a:r>
          </a:p>
          <a:p>
            <a:endParaRPr lang="ru-RU" sz="3200" dirty="0"/>
          </a:p>
          <a:p>
            <a:r>
              <a:rPr lang="ru-RU" sz="2400" dirty="0"/>
              <a:t> сангвиники и флегматики – проявляют свои эмоции более спокойно</a:t>
            </a:r>
          </a:p>
          <a:p>
            <a:endParaRPr lang="ru-RU" sz="3200" dirty="0"/>
          </a:p>
          <a:p>
            <a:r>
              <a:rPr lang="ru-RU" sz="2400" dirty="0"/>
              <a:t>меланхолики и флегматики – интроверты, нацелены на свои внутренние переживания</a:t>
            </a:r>
          </a:p>
          <a:p>
            <a:pPr marL="0" indent="0">
              <a:buNone/>
            </a:pPr>
            <a:r>
              <a:rPr lang="ru-RU" sz="2400" dirty="0"/>
              <a:t> </a:t>
            </a:r>
          </a:p>
          <a:p>
            <a:r>
              <a:rPr lang="ru-RU" sz="2400" dirty="0"/>
              <a:t>холерикам и сангвиникам надо быть </a:t>
            </a:r>
          </a:p>
          <a:p>
            <a:pPr marL="0" indent="0">
              <a:buNone/>
            </a:pPr>
            <a:r>
              <a:rPr lang="ru-RU" sz="2400" dirty="0"/>
              <a:t>в центре внимания, им важно общение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3BCF887-DDE4-4EF3-9523-A59EEFF5F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09" r="9249"/>
          <a:stretch/>
        </p:blipFill>
        <p:spPr>
          <a:xfrm>
            <a:off x="6588224" y="4425844"/>
            <a:ext cx="2380144" cy="225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909" y="260648"/>
            <a:ext cx="6345752" cy="1381720"/>
          </a:xfrm>
        </p:spPr>
        <p:txBody>
          <a:bodyPr>
            <a:normAutofit/>
          </a:bodyPr>
          <a:lstStyle/>
          <a:p>
            <a:r>
              <a:rPr lang="ru-RU" sz="5400" dirty="0"/>
              <a:t>Холерики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ru-RU" sz="4400" dirty="0"/>
              <a:t>кричать бесполезно</a:t>
            </a:r>
          </a:p>
          <a:p>
            <a:r>
              <a:rPr lang="ru-RU" sz="4400" dirty="0"/>
              <a:t>лучше шептать</a:t>
            </a:r>
          </a:p>
          <a:p>
            <a:r>
              <a:rPr lang="ru-RU" sz="4400" dirty="0"/>
              <a:t>заранее устанавливать правила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13CDEB-BCEC-4DF3-AEA8-5D93CCC7C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31" t="56300" r="18494" b="10625"/>
          <a:stretch/>
        </p:blipFill>
        <p:spPr>
          <a:xfrm>
            <a:off x="6103127" y="4437112"/>
            <a:ext cx="2583673" cy="19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76672"/>
            <a:ext cx="6347714" cy="1453728"/>
          </a:xfrm>
        </p:spPr>
        <p:txBody>
          <a:bodyPr>
            <a:normAutofit/>
          </a:bodyPr>
          <a:lstStyle/>
          <a:p>
            <a:r>
              <a:rPr lang="ru-RU" sz="5400" dirty="0"/>
              <a:t>Сангвиники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400" dirty="0"/>
              <a:t>желательно не захваливать</a:t>
            </a:r>
          </a:p>
          <a:p>
            <a:r>
              <a:rPr lang="ru-RU" sz="4400" dirty="0"/>
              <a:t>хвалить только за хорошо выполненное задание</a:t>
            </a:r>
          </a:p>
          <a:p>
            <a:r>
              <a:rPr lang="ru-RU" sz="4400" dirty="0"/>
              <a:t>показать зону роста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6757E3D-9D1C-4336-9244-821D496C5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70" t="22258" r="52362" b="44713"/>
          <a:stretch/>
        </p:blipFill>
        <p:spPr>
          <a:xfrm>
            <a:off x="6516216" y="4509120"/>
            <a:ext cx="2232248" cy="203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22114"/>
          </a:xfrm>
        </p:spPr>
        <p:txBody>
          <a:bodyPr>
            <a:normAutofit/>
          </a:bodyPr>
          <a:lstStyle/>
          <a:p>
            <a:r>
              <a:rPr lang="ru-RU" sz="5400" dirty="0"/>
              <a:t> Флегматики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040560"/>
          </a:xfrm>
        </p:spPr>
        <p:txBody>
          <a:bodyPr>
            <a:normAutofit/>
          </a:bodyPr>
          <a:lstStyle/>
          <a:p>
            <a:r>
              <a:rPr lang="ru-RU" sz="4000" dirty="0"/>
              <a:t>важны не словесные объяснения, а пример</a:t>
            </a:r>
          </a:p>
          <a:p>
            <a:r>
              <a:rPr lang="ru-RU" sz="4000" dirty="0"/>
              <a:t> нельзя кричать, это не ускорит их действия</a:t>
            </a:r>
          </a:p>
          <a:p>
            <a:r>
              <a:rPr lang="ru-RU" sz="4000" dirty="0"/>
              <a:t>этим детям надо время для того, чтобы подумать.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799D8D4-287A-4041-A42E-8496115794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38" t="21651" r="18107" b="43700"/>
          <a:stretch/>
        </p:blipFill>
        <p:spPr>
          <a:xfrm>
            <a:off x="6300192" y="4725144"/>
            <a:ext cx="2557909" cy="19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Меланхолики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400" dirty="0"/>
              <a:t>нельзя кричать – замыкаются</a:t>
            </a:r>
          </a:p>
          <a:p>
            <a:r>
              <a:rPr lang="ru-RU" sz="4400" dirty="0"/>
              <a:t>нельзя наказывать и сравнивать с другими детьми </a:t>
            </a:r>
          </a:p>
          <a:p>
            <a:r>
              <a:rPr lang="ru-RU" sz="4400" dirty="0"/>
              <a:t>им нужно давать четкие указания и задачи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56F4C4A-AEF0-4DDE-A53F-A2FC19516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06" t="56300" r="50627" b="10626"/>
          <a:stretch/>
        </p:blipFill>
        <p:spPr>
          <a:xfrm>
            <a:off x="6444208" y="4653136"/>
            <a:ext cx="2592288" cy="205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</TotalTime>
  <Words>726</Words>
  <Application>Microsoft Office PowerPoint</Application>
  <PresentationFormat>Экран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Презентация PowerPoint</vt:lpstr>
      <vt:lpstr>Кризис 3х лет </vt:lpstr>
      <vt:lpstr>Проявления кризиса</vt:lpstr>
      <vt:lpstr>Важно отличать капризы от истерики</vt:lpstr>
      <vt:lpstr>Темперамент основа характера</vt:lpstr>
      <vt:lpstr>Холерики </vt:lpstr>
      <vt:lpstr>Сангвиники</vt:lpstr>
      <vt:lpstr> Флегматики  </vt:lpstr>
      <vt:lpstr>Меланхолики </vt:lpstr>
      <vt:lpstr>Как преодолеть капризы</vt:lpstr>
      <vt:lpstr>Во время истерики нужно: </vt:lpstr>
      <vt:lpstr>Истерика на публике</vt:lpstr>
      <vt:lpstr>Игры для детей 2х-4х лет</vt:lpstr>
      <vt:lpstr>Игры на развитие восприятия</vt:lpstr>
      <vt:lpstr>Игры для познания своего тела, двигательного и эмоционального раскрепощения </vt:lpstr>
      <vt:lpstr>Игры – имитации повадок животных</vt:lpstr>
      <vt:lpstr>Песенки-игры для сенсорно-моторного развития Екатерины  Железновой для малышей от 1,5 до 4 лет, </vt:lpstr>
      <vt:lpstr>Песенки-игры для сенсорно-моторного развития Екатерины  Железновой для малышей от 1,5 до 4 лет, </vt:lpstr>
      <vt:lpstr>Целевые  ориентиры  ФГОС ДОО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2021-02-25T07:58:00Z</dcterms:created>
  <dcterms:modified xsi:type="dcterms:W3CDTF">2021-02-26T04:08:36Z</dcterms:modified>
</cp:coreProperties>
</file>